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7" r:id="rId2"/>
    <p:sldId id="256" r:id="rId3"/>
    <p:sldId id="258" r:id="rId4"/>
    <p:sldId id="259" r:id="rId5"/>
    <p:sldId id="260" r:id="rId6"/>
    <p:sldId id="268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99" autoAdjust="0"/>
  </p:normalViewPr>
  <p:slideViewPr>
    <p:cSldViewPr>
      <p:cViewPr varScale="1">
        <p:scale>
          <a:sx n="62" d="100"/>
          <a:sy n="62" d="100"/>
        </p:scale>
        <p:origin x="-168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7DD0147F-BC87-4B2F-BBD1-88E708150D17}" type="datetimeFigureOut">
              <a:rPr lang="en-US" smtClean="0"/>
              <a:t>9/10/2013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AE71B0D2-AF30-42DB-88FA-6B1BD0F995FB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jpg"/><Relationship Id="rId7" Type="http://schemas.openxmlformats.org/officeDocument/2006/relationships/image" Target="../media/image1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g"/><Relationship Id="rId5" Type="http://schemas.openxmlformats.org/officeDocument/2006/relationships/image" Target="../media/image9.jpg"/><Relationship Id="rId10" Type="http://schemas.openxmlformats.org/officeDocument/2006/relationships/image" Target="../media/image14.jpg"/><Relationship Id="rId4" Type="http://schemas.openxmlformats.org/officeDocument/2006/relationships/image" Target="../media/image8.jpg"/><Relationship Id="rId9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0.jpg"/><Relationship Id="rId7" Type="http://schemas.openxmlformats.org/officeDocument/2006/relationships/image" Target="../media/image24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15786" y="0"/>
            <a:ext cx="5916454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1500" dirty="0" smtClean="0">
                <a:solidFill>
                  <a:srgbClr val="00B0F0"/>
                </a:solidFill>
              </a:rPr>
              <a:t>স্বাগতম</a:t>
            </a:r>
            <a:r>
              <a:rPr lang="bn-BD" sz="4000" dirty="0" smtClean="0">
                <a:solidFill>
                  <a:srgbClr val="00B0F0"/>
                </a:solidFill>
              </a:rPr>
              <a:t> </a:t>
            </a:r>
            <a:endParaRPr lang="en-US" sz="4000" dirty="0">
              <a:solidFill>
                <a:srgbClr val="00B0F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6326" y="4114800"/>
            <a:ext cx="1739074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2086971"/>
            <a:ext cx="2705100" cy="16859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236" y="2057400"/>
            <a:ext cx="2705100" cy="1685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2503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128374"/>
            <a:ext cx="7050318" cy="6347051"/>
          </a:xfrm>
          <a:solidFill>
            <a:schemeClr val="accent2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55482" y="580035"/>
            <a:ext cx="8839200" cy="2402086"/>
          </a:xfrm>
        </p:spPr>
        <p:txBody>
          <a:bodyPr>
            <a:noAutofit/>
          </a:bodyPr>
          <a:lstStyle/>
          <a:p>
            <a:r>
              <a:rPr lang="bn-BD" sz="3200" dirty="0" smtClean="0"/>
              <a:t>    </a:t>
            </a:r>
            <a:r>
              <a:rPr lang="bn-BD" sz="2400" dirty="0" smtClean="0"/>
              <a:t>ঃ </a:t>
            </a:r>
            <a:r>
              <a:rPr lang="bn-BD" sz="4000" dirty="0" smtClean="0"/>
              <a:t>শিক্ষক পরিচিতিঃ</a:t>
            </a:r>
            <a:br>
              <a:rPr lang="bn-BD" sz="4000" dirty="0" smtClean="0"/>
            </a:br>
            <a:r>
              <a:rPr lang="bn-BD" sz="2400" dirty="0" smtClean="0"/>
              <a:t/>
            </a:r>
            <a:br>
              <a:rPr lang="bn-BD" sz="2400" dirty="0" smtClean="0"/>
            </a:br>
            <a:r>
              <a:rPr lang="bn-BD" sz="2400" dirty="0" smtClean="0"/>
              <a:t> সুশান্ত কুমার সাহা </a:t>
            </a:r>
            <a:br>
              <a:rPr lang="bn-BD" sz="2400" dirty="0" smtClean="0"/>
            </a:br>
            <a:r>
              <a:rPr lang="bn-BD" sz="2400" dirty="0" smtClean="0"/>
              <a:t>সহকারি শিক্ষক ( কৃষি )  </a:t>
            </a:r>
            <a:br>
              <a:rPr lang="bn-BD" sz="2400" dirty="0" smtClean="0"/>
            </a:br>
            <a:r>
              <a:rPr lang="bn-BD" sz="2400" dirty="0" smtClean="0"/>
              <a:t>আমইল এ এম উচ্চ বিদ্যালয়</a:t>
            </a:r>
            <a:br>
              <a:rPr lang="bn-BD" sz="2400" dirty="0" smtClean="0"/>
            </a:br>
            <a:r>
              <a:rPr lang="bn-BD" sz="2400" dirty="0" smtClean="0"/>
              <a:t>নিয়ামাতপুর – নওগাঁ </a:t>
            </a:r>
            <a:endParaRPr lang="en-US" sz="32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400" y="4720921"/>
            <a:ext cx="2477409" cy="175450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5400" y="2715798"/>
            <a:ext cx="2478318" cy="37596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038600" y="299740"/>
            <a:ext cx="1335858" cy="184785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9144000" y="0"/>
            <a:ext cx="0" cy="65532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583718" y="580035"/>
            <a:ext cx="4114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673095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828800" y="244856"/>
            <a:ext cx="8991600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7030A0"/>
                </a:solidFill>
              </a:rPr>
              <a:t>                                     </a:t>
            </a:r>
            <a:r>
              <a:rPr lang="bn-BD" sz="6000" dirty="0" smtClean="0">
                <a:solidFill>
                  <a:srgbClr val="7030A0"/>
                </a:solidFill>
              </a:rPr>
              <a:t>পাঠ </a:t>
            </a:r>
            <a:r>
              <a:rPr lang="bn-BD" sz="6000" dirty="0">
                <a:solidFill>
                  <a:srgbClr val="7030A0"/>
                </a:solidFill>
              </a:rPr>
              <a:t>পরিচিতি</a:t>
            </a:r>
          </a:p>
          <a:p>
            <a:r>
              <a:rPr lang="bn-BD" sz="2400" dirty="0">
                <a:solidFill>
                  <a:srgbClr val="7030A0"/>
                </a:solidFill>
              </a:rPr>
              <a:t> </a:t>
            </a:r>
          </a:p>
          <a:p>
            <a:r>
              <a:rPr lang="en-US" sz="3200" dirty="0" smtClean="0">
                <a:solidFill>
                  <a:srgbClr val="7030A0"/>
                </a:solidFill>
              </a:rPr>
              <a:t>                                                 </a:t>
            </a:r>
            <a:r>
              <a:rPr lang="bn-BD" sz="4000" dirty="0" smtClean="0">
                <a:solidFill>
                  <a:srgbClr val="7030A0"/>
                </a:solidFill>
              </a:rPr>
              <a:t>শ্রেণীঃ </a:t>
            </a:r>
            <a:r>
              <a:rPr lang="bn-BD" sz="4000" dirty="0">
                <a:solidFill>
                  <a:srgbClr val="7030A0"/>
                </a:solidFill>
              </a:rPr>
              <a:t>সপ্তম </a:t>
            </a:r>
          </a:p>
          <a:p>
            <a:r>
              <a:rPr lang="en-US" sz="4000" dirty="0" smtClean="0">
                <a:solidFill>
                  <a:srgbClr val="7030A0"/>
                </a:solidFill>
              </a:rPr>
              <a:t>                                       </a:t>
            </a:r>
            <a:r>
              <a:rPr lang="bn-BD" sz="4000" dirty="0" smtClean="0">
                <a:solidFill>
                  <a:srgbClr val="7030A0"/>
                </a:solidFill>
              </a:rPr>
              <a:t>বিষয়ঃ  বিজ্ঞান</a:t>
            </a:r>
            <a:endParaRPr lang="bn-BD" sz="4000" dirty="0">
              <a:solidFill>
                <a:srgbClr val="7030A0"/>
              </a:solidFill>
            </a:endParaRPr>
          </a:p>
          <a:p>
            <a:r>
              <a:rPr lang="en-US" sz="4000" dirty="0" smtClean="0">
                <a:solidFill>
                  <a:srgbClr val="7030A0"/>
                </a:solidFill>
              </a:rPr>
              <a:t>                                        </a:t>
            </a:r>
            <a:r>
              <a:rPr lang="bn-BD" sz="4000" dirty="0" smtClean="0">
                <a:solidFill>
                  <a:srgbClr val="7030A0"/>
                </a:solidFill>
              </a:rPr>
              <a:t>অধ্যায়ঃ </a:t>
            </a:r>
            <a:r>
              <a:rPr lang="bn-BD" sz="4000" dirty="0">
                <a:solidFill>
                  <a:srgbClr val="7030A0"/>
                </a:solidFill>
              </a:rPr>
              <a:t>তের</a:t>
            </a:r>
          </a:p>
          <a:p>
            <a:r>
              <a:rPr lang="en-US" sz="4000" dirty="0" smtClean="0">
                <a:solidFill>
                  <a:srgbClr val="7030A0"/>
                </a:solidFill>
              </a:rPr>
              <a:t>     </a:t>
            </a:r>
            <a:r>
              <a:rPr lang="bn-BD" sz="4000" dirty="0" smtClean="0">
                <a:solidFill>
                  <a:srgbClr val="7030A0"/>
                </a:solidFill>
              </a:rPr>
              <a:t> </a:t>
            </a:r>
            <a:r>
              <a:rPr lang="en-US" sz="4000" dirty="0" smtClean="0">
                <a:solidFill>
                  <a:srgbClr val="7030A0"/>
                </a:solidFill>
              </a:rPr>
              <a:t>                              </a:t>
            </a:r>
            <a:r>
              <a:rPr lang="bn-BD" sz="4000" dirty="0" smtClean="0">
                <a:solidFill>
                  <a:srgbClr val="7030A0"/>
                </a:solidFill>
              </a:rPr>
              <a:t>তারিখঃ </a:t>
            </a:r>
            <a:r>
              <a:rPr lang="bn-BD" sz="4000" dirty="0">
                <a:solidFill>
                  <a:srgbClr val="7030A0"/>
                </a:solidFill>
              </a:rPr>
              <a:t>০৮/৯/১৩</a:t>
            </a:r>
            <a:r>
              <a:rPr lang="bn-BD" sz="4800" dirty="0">
                <a:solidFill>
                  <a:srgbClr val="7030A0"/>
                </a:solidFill>
              </a:rPr>
              <a:t> </a:t>
            </a:r>
            <a:endParaRPr lang="en-US" sz="4800" dirty="0" smtClean="0">
              <a:solidFill>
                <a:srgbClr val="7030A0"/>
              </a:solidFill>
            </a:endParaRPr>
          </a:p>
          <a:p>
            <a:endParaRPr lang="en-US" sz="2400" dirty="0"/>
          </a:p>
          <a:p>
            <a:endParaRPr lang="en-US" sz="2400" dirty="0" smtClean="0"/>
          </a:p>
          <a:p>
            <a:endParaRPr lang="en-US" sz="2400" dirty="0"/>
          </a:p>
          <a:p>
            <a:r>
              <a:rPr lang="bn-BD" sz="2400" dirty="0" smtClean="0"/>
              <a:t> 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5172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5200650"/>
            <a:ext cx="2762250" cy="16573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2994311"/>
            <a:ext cx="2295525" cy="19907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414" y="1333499"/>
            <a:ext cx="2647950" cy="17335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939" y="3243057"/>
            <a:ext cx="1752600" cy="13144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1939" y="4828102"/>
            <a:ext cx="2143125" cy="214312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4" y="1153390"/>
            <a:ext cx="2762250" cy="165735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814" y="1146463"/>
            <a:ext cx="2466975" cy="184785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814" y="3118137"/>
            <a:ext cx="2619375" cy="174307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6301" y="5070991"/>
            <a:ext cx="2438400" cy="18288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-114299" y="383949"/>
            <a:ext cx="910936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u="sng" dirty="0" smtClean="0">
                <a:solidFill>
                  <a:srgbClr val="92D050"/>
                </a:solidFill>
              </a:rPr>
              <a:t>আজকের পাঠের বিষয়ঃ</a:t>
            </a:r>
            <a:r>
              <a:rPr lang="bn-BD" sz="4400" b="1" u="sng" dirty="0" smtClean="0"/>
              <a:t> </a:t>
            </a:r>
            <a:r>
              <a:rPr lang="as-IN" sz="4400" b="1" u="sng" dirty="0">
                <a:solidFill>
                  <a:srgbClr val="FF0000"/>
                </a:solidFill>
              </a:rPr>
              <a:t>পরিবেশ  দূষণ </a:t>
            </a:r>
            <a:endParaRPr lang="en-US" sz="3200" b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873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9382" y="627962"/>
            <a:ext cx="830580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7200" u="sng" dirty="0" smtClean="0">
                <a:solidFill>
                  <a:srgbClr val="FFFF00"/>
                </a:solidFill>
              </a:rPr>
              <a:t>শিখন ফলঃ</a:t>
            </a:r>
          </a:p>
          <a:p>
            <a:pPr lvl="0"/>
            <a:endParaRPr lang="bn-BD" sz="3600" u="sng" dirty="0" smtClean="0">
              <a:solidFill>
                <a:srgbClr val="FF0000"/>
              </a:solidFill>
            </a:endParaRPr>
          </a:p>
          <a:p>
            <a:pPr lvl="0"/>
            <a:r>
              <a:rPr lang="bn-BD" sz="2800" i="1" dirty="0" smtClean="0">
                <a:solidFill>
                  <a:srgbClr val="FF0000"/>
                </a:solidFill>
              </a:rPr>
              <a:t>১</a:t>
            </a:r>
            <a:r>
              <a:rPr lang="bn-BD" sz="2800" b="1" dirty="0" smtClean="0">
                <a:solidFill>
                  <a:srgbClr val="FF0000"/>
                </a:solidFill>
              </a:rPr>
              <a:t>। পরিবেশ দূষণ কি তা বলতে পারবে   </a:t>
            </a:r>
          </a:p>
          <a:p>
            <a:pPr lvl="0"/>
            <a:r>
              <a:rPr lang="bn-BD" sz="2800" b="1" dirty="0" smtClean="0">
                <a:solidFill>
                  <a:srgbClr val="92D050"/>
                </a:solidFill>
              </a:rPr>
              <a:t>২। পরিবেশ দূষণের কারণ ব্যাখ্যা করতে পারবে </a:t>
            </a:r>
          </a:p>
          <a:p>
            <a:pPr lvl="0"/>
            <a:r>
              <a:rPr lang="bn-BD" sz="2800" b="1" dirty="0" smtClean="0">
                <a:solidFill>
                  <a:srgbClr val="FFFF00"/>
                </a:solidFill>
              </a:rPr>
              <a:t>৩।পরিবেশ দূষণ প্রতিরোধের উপায় বর্ণনা করতে পারবে </a:t>
            </a:r>
          </a:p>
          <a:p>
            <a:pPr lvl="0"/>
            <a:r>
              <a:rPr lang="bn-BD" sz="2800" b="1" dirty="0" smtClean="0">
                <a:solidFill>
                  <a:srgbClr val="00B0F0"/>
                </a:solidFill>
              </a:rPr>
              <a:t>৪। পরিবেশ সংরক্ষণে সমাজে  সচেতনতা ব্যাখ্যা করতে পারবে ।  </a:t>
            </a:r>
            <a:endParaRPr lang="bn-BD" sz="4400" dirty="0" smtClean="0">
              <a:solidFill>
                <a:srgbClr val="00B0F0"/>
              </a:solidFill>
            </a:endParaRPr>
          </a:p>
          <a:p>
            <a:pPr lvl="0"/>
            <a:endParaRPr lang="en-US" sz="4400" u="sng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496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66456" y="3124200"/>
            <a:ext cx="403914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FF00"/>
                </a:solidFill>
              </a:rPr>
              <a:t>প্রাকৃতিক এবং মানুষের বিভিন্ন কর্মকাণ্ডের কারণে পরিবেশের বিভিন্ন উপাদানের পরিবর্তন ঘটাকে দূষণ বলে । </a:t>
            </a:r>
            <a:endParaRPr lang="en-US" sz="3200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2590">
            <a:off x="6496021" y="1568305"/>
            <a:ext cx="2619375" cy="174307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84285">
            <a:off x="-92982" y="1875570"/>
            <a:ext cx="2762250" cy="16573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25984">
            <a:off x="-208507" y="4724307"/>
            <a:ext cx="2619375" cy="174307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57622">
            <a:off x="6548407" y="4603952"/>
            <a:ext cx="2514600" cy="1819275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256188" y="307569"/>
            <a:ext cx="563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/>
              <a:t>পরিবেশ দূষণ কাকে বলেঃ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6818675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166">
            <a:off x="7597807" y="583520"/>
            <a:ext cx="2581275" cy="184009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933223">
            <a:off x="-659059" y="3081194"/>
            <a:ext cx="2466975" cy="184785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96867">
            <a:off x="7596246" y="2579703"/>
            <a:ext cx="2369150" cy="17519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0636" y="6377150"/>
            <a:ext cx="2545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rgbClr val="FF0000"/>
                </a:solidFill>
              </a:rPr>
              <a:t>ইট ভাটা 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239000" y="1759461"/>
            <a:ext cx="21383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FFFF00"/>
                </a:solidFill>
              </a:rPr>
              <a:t>পশুর চামরা 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6982" y="4253283"/>
            <a:ext cx="23098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92D050"/>
                </a:solidFill>
              </a:rPr>
              <a:t>মৃত পশু </a:t>
            </a:r>
            <a:endParaRPr lang="en-US" sz="2800" dirty="0">
              <a:solidFill>
                <a:srgbClr val="92D05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4321">
            <a:off x="7235824" y="4647391"/>
            <a:ext cx="2590800" cy="17621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646930">
            <a:off x="-814606" y="1016039"/>
            <a:ext cx="2676525" cy="170497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58436">
            <a:off x="-524094" y="4955900"/>
            <a:ext cx="2095500" cy="139065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87402" y="1791386"/>
            <a:ext cx="18538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solidFill>
                  <a:srgbClr val="7030A0"/>
                </a:solidFill>
              </a:rPr>
              <a:t>দূষিত পানি </a:t>
            </a:r>
            <a:endParaRPr lang="en-US" sz="2800" dirty="0">
              <a:solidFill>
                <a:srgbClr val="7030A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467600" y="6438705"/>
            <a:ext cx="19811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/>
              <a:t>দূষিত পানি পান </a:t>
            </a:r>
            <a:endParaRPr lang="en-US" sz="2000" dirty="0"/>
          </a:p>
        </p:txBody>
      </p:sp>
      <p:sp>
        <p:nvSpPr>
          <p:cNvPr id="22" name="TextBox 21"/>
          <p:cNvSpPr txBox="1"/>
          <p:nvPr/>
        </p:nvSpPr>
        <p:spPr>
          <a:xfrm>
            <a:off x="6786534" y="4202001"/>
            <a:ext cx="23425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000" dirty="0" smtClean="0">
                <a:solidFill>
                  <a:srgbClr val="00B050"/>
                </a:solidFill>
              </a:rPr>
              <a:t>      পুরাতন গাড়ী  </a:t>
            </a:r>
            <a:endParaRPr lang="en-US" sz="2000" dirty="0">
              <a:solidFill>
                <a:srgbClr val="00B050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951" y="1110184"/>
            <a:ext cx="3657600" cy="274320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 flipH="1">
            <a:off x="4343400" y="3752821"/>
            <a:ext cx="492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bn-BD" sz="2000" dirty="0" smtClean="0">
                <a:solidFill>
                  <a:srgbClr val="00B050"/>
                </a:solidFill>
              </a:rPr>
              <a:t> </a:t>
            </a:r>
            <a:endParaRPr lang="en-US" sz="2000" dirty="0">
              <a:solidFill>
                <a:srgbClr val="00B05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276601" y="2743200"/>
            <a:ext cx="2819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bg1"/>
                </a:solidFill>
              </a:rPr>
              <a:t>জনসংখ্যা</a:t>
            </a:r>
            <a:r>
              <a:rPr lang="bn-BD" dirty="0" smtClean="0">
                <a:solidFill>
                  <a:schemeClr val="bg1"/>
                </a:solidFill>
              </a:rPr>
              <a:t>  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31915" y="117389"/>
            <a:ext cx="6368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u="sng" dirty="0" smtClean="0"/>
              <a:t>পরিবেশ দূষিত হওয়ার কারনঃ </a:t>
            </a:r>
            <a:endParaRPr lang="en-US" sz="3600" u="sng" dirty="0"/>
          </a:p>
        </p:txBody>
      </p:sp>
      <p:sp>
        <p:nvSpPr>
          <p:cNvPr id="12" name="Flowchart: Alternate Process 11"/>
          <p:cNvSpPr/>
          <p:nvPr/>
        </p:nvSpPr>
        <p:spPr>
          <a:xfrm>
            <a:off x="2143681" y="3952876"/>
            <a:ext cx="4642853" cy="2895771"/>
          </a:xfrm>
          <a:prstGeom prst="flowChartAlternate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00B0F0"/>
                </a:solidFill>
              </a:rPr>
              <a:t>অতিরিক্ত জনসংখ্যা কালোধোঁয়া পুরতান গাড়ী দূষিতপানি ছারও আরও অনেক কারনে পরিবেশ দূষিত</a:t>
            </a:r>
            <a:r>
              <a:rPr lang="bn-BD" sz="3200" dirty="0">
                <a:solidFill>
                  <a:srgbClr val="00B0F0"/>
                </a:solidFill>
              </a:rPr>
              <a:t> </a:t>
            </a:r>
            <a:r>
              <a:rPr lang="bn-BD" sz="3200" dirty="0" smtClean="0">
                <a:solidFill>
                  <a:srgbClr val="00B0F0"/>
                </a:solidFill>
              </a:rPr>
              <a:t> হয় </a:t>
            </a:r>
            <a:endParaRPr lang="en-US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3369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9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17" grpId="0"/>
      <p:bldP spid="20" grpId="0"/>
      <p:bldP spid="22" grpId="0"/>
      <p:bldP spid="27" grpId="0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5649" y="108242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u="sng" dirty="0" smtClean="0">
                <a:solidFill>
                  <a:srgbClr val="FFFF00"/>
                </a:solidFill>
              </a:rPr>
              <a:t>পরিবেশ দূষণ প্রতিরোধের উপায়ঃ   </a:t>
            </a:r>
            <a:endParaRPr lang="en-US" sz="3600" u="sng" dirty="0">
              <a:solidFill>
                <a:srgbClr val="FFFF00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7317" y="590243"/>
            <a:ext cx="2486025" cy="18383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49" y="666750"/>
            <a:ext cx="2571750" cy="178117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322" y="0"/>
            <a:ext cx="1828800" cy="250507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8766" y="600075"/>
            <a:ext cx="2466975" cy="18478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585" y="4800600"/>
            <a:ext cx="2466975" cy="184785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54" y="2895600"/>
            <a:ext cx="2676525" cy="1714500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2971800" y="2895600"/>
            <a:ext cx="6019800" cy="39624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/>
              <a:t>বেশি করে গাছ লাগাতে হবে, নিরাপদ পানি পান করতে হবে, ত্রুটি মুক্ত গাড়ি চালাতে হবে। </a:t>
            </a:r>
          </a:p>
          <a:p>
            <a:pPr algn="ctr"/>
            <a:r>
              <a:rPr lang="bn-BD" sz="3200" dirty="0" smtClean="0"/>
              <a:t>যেখানে সেখানে ময়লা আবর্জনা ফেলা যাবেনা।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431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2400" y="452282"/>
            <a:ext cx="876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70C0"/>
                </a:solidFill>
              </a:rPr>
              <a:t>পরিবেশ সংরক্ষণে সমাজে সচেনতা বৃদ্ধি </a:t>
            </a:r>
          </a:p>
          <a:p>
            <a:endParaRPr lang="en-US" sz="3200" dirty="0">
              <a:solidFill>
                <a:srgbClr val="0070C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7204" y="1293892"/>
            <a:ext cx="2486025" cy="183832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301551">
            <a:off x="29035" y="1289130"/>
            <a:ext cx="2466975" cy="1847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65942">
            <a:off x="6692694" y="1447800"/>
            <a:ext cx="2466975" cy="18478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58096">
            <a:off x="6600056" y="3962400"/>
            <a:ext cx="2466975" cy="18478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386223">
            <a:off x="46241" y="4416988"/>
            <a:ext cx="2609850" cy="1752600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2917372" y="3604889"/>
            <a:ext cx="3445690" cy="3087757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rgbClr val="FFFF00"/>
                </a:solidFill>
              </a:rPr>
              <a:t>বিভিন্ন সভা সেমিনারের মাদ্ধমে সমাজে সচেনতা বারাতে হবে  </a:t>
            </a:r>
            <a:endParaRPr lang="en-US" sz="32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88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8418" y="685800"/>
            <a:ext cx="634918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u="sng" dirty="0" smtClean="0">
                <a:solidFill>
                  <a:srgbClr val="FF0000"/>
                </a:solidFill>
              </a:rPr>
              <a:t>দলীয় কাজঃ  </a:t>
            </a:r>
            <a:endParaRPr lang="en-US" sz="9600" u="sng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9547" y="3009048"/>
            <a:ext cx="79469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00B050"/>
                </a:solidFill>
              </a:rPr>
              <a:t>পরিবেশ দূষণের কারন বর্ণনা কর</a:t>
            </a:r>
            <a:endParaRPr lang="en-US" sz="4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070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84006" y="609600"/>
            <a:ext cx="7239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u="sng" dirty="0" smtClean="0">
                <a:solidFill>
                  <a:srgbClr val="0070C0"/>
                </a:solidFill>
              </a:rPr>
              <a:t>একক কাজঃ    </a:t>
            </a:r>
            <a:endParaRPr lang="en-US" sz="6000" u="sng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706" y="2502309"/>
            <a:ext cx="8991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FFFF00"/>
                </a:solidFill>
              </a:rPr>
              <a:t>১। পরিবেশ দূষণ কাকে বলে </a:t>
            </a:r>
          </a:p>
          <a:p>
            <a:r>
              <a:rPr lang="bn-BD" sz="4000" dirty="0" smtClean="0">
                <a:solidFill>
                  <a:srgbClr val="FF0000"/>
                </a:solidFill>
              </a:rPr>
              <a:t>২। পরিবেশ দূষণের কি কি ক্ষতি হতে পারে 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3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533400"/>
            <a:ext cx="6096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0070C0"/>
                </a:solidFill>
              </a:rPr>
              <a:t>বাড়ীর কাজঃ </a:t>
            </a:r>
            <a:endParaRPr lang="en-US" sz="8800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2308434"/>
            <a:ext cx="1173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rgbClr val="FFFF00"/>
                </a:solidFill>
              </a:rPr>
              <a:t># পরিবেশ সংরক্ষণে তোমার করণীয় কি  </a:t>
            </a:r>
            <a:endParaRPr lang="en-US" sz="4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6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que 2"/>
          <p:cNvSpPr/>
          <p:nvPr/>
        </p:nvSpPr>
        <p:spPr>
          <a:xfrm>
            <a:off x="1905000" y="3124200"/>
            <a:ext cx="5172997" cy="2971800"/>
          </a:xfrm>
          <a:prstGeom prst="plaqu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unched Tape 3"/>
          <p:cNvSpPr/>
          <p:nvPr/>
        </p:nvSpPr>
        <p:spPr>
          <a:xfrm rot="20855039">
            <a:off x="685800" y="609600"/>
            <a:ext cx="6934200" cy="1600200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13800" dirty="0" smtClean="0">
                <a:solidFill>
                  <a:srgbClr val="FF0000"/>
                </a:solidFill>
              </a:rPr>
              <a:t>ধন্যবাদ</a:t>
            </a:r>
            <a:r>
              <a:rPr lang="bn-BD" dirty="0" smtClean="0">
                <a:solidFill>
                  <a:srgbClr val="FF0000"/>
                </a:solidFill>
              </a:rPr>
              <a:t> </a:t>
            </a:r>
            <a:endParaRPr lang="en-US" dirty="0">
              <a:solidFill>
                <a:srgbClr val="FF0000"/>
              </a:solidFill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269269">
            <a:off x="228600" y="4050889"/>
            <a:ext cx="2466975" cy="18478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000" y="3886200"/>
            <a:ext cx="2466975" cy="18478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564935">
            <a:off x="6781800" y="3538537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8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763</TotalTime>
  <Words>191</Words>
  <Application>Microsoft Office PowerPoint</Application>
  <PresentationFormat>On-screen Show (4:3)</PresentationFormat>
  <Paragraphs>45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BlackTie</vt:lpstr>
      <vt:lpstr>PowerPoint Presentation</vt:lpstr>
      <vt:lpstr>    ঃ শিক্ষক পরিচিতিঃ   সুশান্ত কুমার সাহা  সহকারি শিক্ষক ( কৃষি )   আমইল এ এম উচ্চ বিদ্যালয় নিয়ামাতপুর – নওগাঁ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ঃ শিক্ষক পরিচিতি ঃ সুশান্ত কুমার সাহা  সহকারি শিক্ষক ( কৃষি )   আমইল এ এম উচ্চ বিদ্যালয় নিয়া</dc:title>
  <dc:creator>susanto sah</dc:creator>
  <cp:lastModifiedBy>susanto sah</cp:lastModifiedBy>
  <cp:revision>79</cp:revision>
  <dcterms:created xsi:type="dcterms:W3CDTF">2013-09-06T05:24:42Z</dcterms:created>
  <dcterms:modified xsi:type="dcterms:W3CDTF">2013-09-10T17:25:32Z</dcterms:modified>
</cp:coreProperties>
</file>